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80" r:id="rId3"/>
    <p:sldId id="275" r:id="rId4"/>
    <p:sldId id="278" r:id="rId5"/>
    <p:sldId id="261" r:id="rId6"/>
    <p:sldId id="262" r:id="rId7"/>
    <p:sldId id="263" r:id="rId8"/>
    <p:sldId id="264" r:id="rId9"/>
    <p:sldId id="265" r:id="rId10"/>
    <p:sldId id="272" r:id="rId11"/>
    <p:sldId id="267" r:id="rId12"/>
    <p:sldId id="269" r:id="rId13"/>
    <p:sldId id="270" r:id="rId14"/>
    <p:sldId id="271" r:id="rId15"/>
    <p:sldId id="276" r:id="rId16"/>
    <p:sldId id="277" r:id="rId17"/>
    <p:sldId id="266" r:id="rId18"/>
    <p:sldId id="268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75F36-92FE-40A5-BA99-9926BD422233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559DA-476A-44FA-87CA-26693905E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4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>
                <a:solidFill>
                  <a:prstClr val="white"/>
                </a:solidFill>
              </a:rPr>
              <a:pPr/>
              <a:t>03.07.2017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>
                <a:solidFill>
                  <a:prstClr val="white"/>
                </a:solidFill>
              </a:rPr>
              <a:pPr/>
              <a:t>03.07.2017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6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>
                <a:solidFill>
                  <a:prstClr val="white"/>
                </a:solidFill>
              </a:rPr>
              <a:pPr/>
              <a:t>03.07.2017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5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2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4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03.07.2017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Образец заголовка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2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44A644-3852-430E-AA56-B26717BBF8AD}" type="datetimeFigureOut">
              <a:rPr lang="ru-RU" smtClean="0"/>
              <a:t>03.07.2017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8885BC-6366-44FA-B36D-390EF950C24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3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4632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Специализация</a:t>
            </a:r>
            <a:b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«Единоборства»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>
                <a:solidFill>
                  <a:prstClr val="white"/>
                </a:solidFill>
              </a:rPr>
              <a:pPr/>
              <a:t>03.07.2017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misanec.ru/wp-content/uploads/2015/07/1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980728"/>
            <a:ext cx="3024336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Яковлева Е. </a:t>
            </a:r>
            <a:r>
              <a:rPr lang="ru-RU" sz="1200" dirty="0"/>
              <a:t>– мастер спорта международного класса, выпускница СПбПУ, абсолютный  чемпион России, Европы и мира по </a:t>
            </a:r>
            <a:r>
              <a:rPr lang="ru-RU" sz="1200" dirty="0" smtClean="0"/>
              <a:t>тхэквондо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s://pp.userapi.com/c636722/v636722230/4d235/2hXMPjzSem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7"/>
          <a:stretch/>
        </p:blipFill>
        <p:spPr bwMode="auto">
          <a:xfrm>
            <a:off x="6948264" y="1484784"/>
            <a:ext cx="196987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7779" y="2276872"/>
            <a:ext cx="3024336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Сагитова Г</a:t>
            </a:r>
            <a:r>
              <a:rPr lang="ru-RU" sz="1200" b="1" dirty="0"/>
              <a:t>.- </a:t>
            </a:r>
            <a:r>
              <a:rPr lang="ru-RU" sz="1200" dirty="0"/>
              <a:t>чемпионка Санкт-Петербурга, России, бронзовый призер Кубка Европы, серебряный призер клубного чемпионата Европы по дзюдо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s://pp.userapi.com/c636722/v636722230/4d221/rEY8S-qcdB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2066"/>
            <a:ext cx="1728192" cy="243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95736" y="3606367"/>
            <a:ext cx="3024336" cy="11907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Буряченко И</a:t>
            </a:r>
            <a:r>
              <a:rPr lang="ru-RU" sz="1200" dirty="0"/>
              <a:t>. – чемпионка Санкт-Петербурга, бронзовый призер чемпионата России по дзюдо и победитель молодежного первенства России, бронзовый призер мира среди юниоров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7779" y="5307740"/>
            <a:ext cx="3024336" cy="10015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Ибрагимов Г. </a:t>
            </a:r>
            <a:r>
              <a:rPr lang="ru-RU" sz="1200" b="1" dirty="0"/>
              <a:t>– </a:t>
            </a:r>
            <a:r>
              <a:rPr lang="ru-RU" sz="1200" dirty="0"/>
              <a:t>ИПМЭиТ, мастер спорта, чемпионка Санкт-Петербурга по ММА, чемпионка России по панкратиону, чемпион России среди студентов по джиу-джитсу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https://pp.userapi.com/c636722/v636722230/4d217/fcOx8t1VuM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92639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25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80728"/>
            <a:ext cx="3024336" cy="877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Рябченко М</a:t>
            </a:r>
            <a:r>
              <a:rPr lang="ru-RU" sz="1200" b="1" dirty="0"/>
              <a:t>.</a:t>
            </a:r>
            <a:r>
              <a:rPr lang="ru-RU" sz="1200" dirty="0"/>
              <a:t> - ИПМЭиТ– бронзовый призер молодежного первенства России и студенческого чемпионата России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7779" y="2172432"/>
            <a:ext cx="302433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Хоснетдинова Ю</a:t>
            </a:r>
            <a:r>
              <a:rPr lang="ru-RU" sz="1400" dirty="0"/>
              <a:t>. </a:t>
            </a:r>
            <a:r>
              <a:rPr lang="ru-RU" sz="1200" dirty="0"/>
              <a:t>ИПМЭиТ– – чемпионка Санкт-Петербурга и бронзовый призер молодежного первенства России, серебряный призер Кубка России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3501008"/>
            <a:ext cx="3672408" cy="16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Газиева И</a:t>
            </a:r>
            <a:r>
              <a:rPr lang="ru-RU" sz="1400" dirty="0"/>
              <a:t>. </a:t>
            </a:r>
            <a:r>
              <a:rPr lang="ru-RU" sz="1200" dirty="0"/>
              <a:t>– чемпионка Санкт-Петербурга, России, Кубка России, чемпионка командного чемпионата России в составе сборной Санкт-Петербурга, студенческого чемпионата России, бронзовый призер командного чемпионата Европы и мира по дзюдо. Чемпионка Санкт-Петербурга, России, Кубка России по джиу-джитсу, победитель международного турнира по грэпплингу «О</a:t>
            </a:r>
            <a:r>
              <a:rPr lang="en-US" sz="1200" dirty="0"/>
              <a:t>pen </a:t>
            </a:r>
            <a:r>
              <a:rPr lang="ru-RU" sz="1200" dirty="0"/>
              <a:t>Мат-3»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7779" y="5307740"/>
            <a:ext cx="3024336" cy="12896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Уфимцев Д</a:t>
            </a:r>
            <a:r>
              <a:rPr lang="ru-RU" sz="1400" dirty="0"/>
              <a:t>. </a:t>
            </a:r>
            <a:r>
              <a:rPr lang="ru-RU" sz="1200" dirty="0"/>
              <a:t>- ИСИ, бронзовый призер Чемпионата Мира среди кадетов и юниоров по каратэ WKF в разделе КАТА; </a:t>
            </a:r>
            <a:r>
              <a:rPr lang="en-US" sz="1200" dirty="0"/>
              <a:t>II</a:t>
            </a:r>
            <a:r>
              <a:rPr lang="ru-RU" sz="1200" dirty="0"/>
              <a:t> и </a:t>
            </a:r>
            <a:r>
              <a:rPr lang="en-US" sz="1200" dirty="0"/>
              <a:t>III</a:t>
            </a:r>
            <a:r>
              <a:rPr lang="ru-RU" sz="1200" dirty="0"/>
              <a:t> места на чемпионате РССС по каратэ  в разделах КАТА и Кумитэ</a:t>
            </a:r>
            <a:endParaRPr lang="ru-RU" sz="105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http://spbkor1.ru/fileadmin/assets/docs/Sportivnyi_otdel/PR23_Rjabchenk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r="29390" b="9310"/>
          <a:stretch/>
        </p:blipFill>
        <p:spPr bwMode="auto">
          <a:xfrm>
            <a:off x="323528" y="980728"/>
            <a:ext cx="12961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pp.userapi.com/c636722/v636722230/4d22b/YhkgFOlROU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92639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pp.userapi.com/c636722/v636722230/4d25d/6j2yWV0MK6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" y="3501008"/>
            <a:ext cx="1747192" cy="2702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s://pp.userapi.com/c837322/v837322230/2b7f0/20fFYF-VCu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92639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47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304764"/>
            <a:ext cx="2808312" cy="1188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Ляпаев И. </a:t>
            </a:r>
            <a:r>
              <a:rPr lang="ru-RU" sz="1200" b="1" dirty="0"/>
              <a:t>- </a:t>
            </a:r>
            <a:r>
              <a:rPr lang="ru-RU" sz="1200" dirty="0"/>
              <a:t>ИММиТ, мастер спорта, каратэ,  II место чемпионат Европы по каратэ, дважды бронзовый призер Европы; победитель первенства России по Фудокан каратэ.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996952"/>
            <a:ext cx="3024336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Жадан И</a:t>
            </a:r>
            <a:r>
              <a:rPr lang="ru-RU" sz="1600" b="1" dirty="0" smtClean="0"/>
              <a:t>. </a:t>
            </a:r>
            <a:r>
              <a:rPr lang="ru-RU" sz="1400" b="1" dirty="0" smtClean="0"/>
              <a:t>-</a:t>
            </a:r>
            <a:r>
              <a:rPr lang="ru-RU" sz="1600" b="1" dirty="0" smtClean="0"/>
              <a:t> </a:t>
            </a:r>
            <a:r>
              <a:rPr lang="ru-RU" sz="1400" dirty="0"/>
              <a:t>ИСИ, мастер спорта по тхэквандо, III место чемпионат России, командный чемпионат Европы – I место, чемпионат России – III место, Кубок России – II место.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3024336" cy="11907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Гусейнов А</a:t>
            </a:r>
            <a:r>
              <a:rPr lang="ru-RU" sz="1400" dirty="0"/>
              <a:t>. – ИПМЭиТ, чемпион Санкт-Петербурга, России и Европы, серебряный призер чемпионата мира по грэпплингу.</a:t>
            </a:r>
          </a:p>
        </p:txBody>
      </p:sp>
      <p:pic>
        <p:nvPicPr>
          <p:cNvPr id="14" name="Рисунок 13" descr="https://pp.userapi.com/c622219/v622219382/2acc4/lHlc6sYr5s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94421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4"/>
          <a:stretch/>
        </p:blipFill>
        <p:spPr bwMode="auto">
          <a:xfrm>
            <a:off x="6804248" y="1772817"/>
            <a:ext cx="2185640" cy="302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pp.userapi.com/c837525/v837525801/42daf/Ic4EOyruRfs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8" y="3861048"/>
            <a:ext cx="1939900" cy="2757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47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772816"/>
            <a:ext cx="496855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Биярсланов А</a:t>
            </a:r>
            <a:r>
              <a:rPr lang="ru-RU" sz="1600" dirty="0"/>
              <a:t>. - победитель чемпионата ВУЗов Санкт-Петербурга, бронзовый призер чемпионата России и Кубка России по джиу-джитсу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000672"/>
            <a:ext cx="496855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Алалыев М</a:t>
            </a:r>
            <a:r>
              <a:rPr lang="ru-RU" sz="1600" dirty="0"/>
              <a:t>. – чемпион Санкт-Петербурга, России среди студентов, готовится участвовать в составе сборной России во Всемирных студенческой универсиаде в Тайване по тхэквондо </a:t>
            </a:r>
            <a:r>
              <a:rPr lang="en-US" sz="1600" dirty="0"/>
              <a:t>WTF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s://pp.userapi.com/c837121/v837121199/42003/0QLsc86RIu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9"/>
          <a:stretch/>
        </p:blipFill>
        <p:spPr bwMode="auto">
          <a:xfrm>
            <a:off x="6300192" y="3501008"/>
            <a:ext cx="2532560" cy="299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pp.userapi.com/c636722/v636722230/4d267/dkFQGRlgaI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8" y="1152019"/>
            <a:ext cx="2380022" cy="314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88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771185"/>
            <a:ext cx="4968552" cy="11536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Курбанов Т</a:t>
            </a:r>
            <a:r>
              <a:rPr lang="ru-RU" sz="1600" dirty="0" smtClean="0"/>
              <a:t>. - </a:t>
            </a:r>
            <a:r>
              <a:rPr lang="ru-RU" sz="1600" dirty="0"/>
              <a:t>член сборной СПбПУ по греко-римской </a:t>
            </a:r>
            <a:r>
              <a:rPr lang="ru-RU" sz="1600" dirty="0" smtClean="0"/>
              <a:t>борьбе, призёр чемпионата ВУЗов СПБ</a:t>
            </a:r>
            <a:endParaRPr lang="ru-RU" sz="1400" dirty="0"/>
          </a:p>
        </p:txBody>
      </p:sp>
      <p:pic>
        <p:nvPicPr>
          <p:cNvPr id="7" name="Рисунок 6" descr="https://pp.userapi.com/c637416/v637416230/49f93/pLXu_hQzyL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8" y="1199124"/>
            <a:ext cx="2281024" cy="345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Tomara\Downloads\Jk8IbPMW_t0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486"/>
            <a:ext cx="2354366" cy="314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63588" y="4950372"/>
            <a:ext cx="496855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Ананьин И</a:t>
            </a:r>
            <a:r>
              <a:rPr lang="ru-RU" sz="1600" dirty="0"/>
              <a:t>. – ИММиТ, кандидат в мастера спорта, 3-х кратный призёр чемпионата Санкт-Петербурга, чемпион и призёр различных городских и всероссийских соревнований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чемпионы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8311" y="1412776"/>
            <a:ext cx="5184576" cy="1584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/>
              <a:t>Землянский</a:t>
            </a:r>
            <a:r>
              <a:rPr lang="ru-RU" sz="1600" b="1" dirty="0"/>
              <a:t> Д</a:t>
            </a:r>
            <a:r>
              <a:rPr lang="ru-RU" sz="1600" dirty="0"/>
              <a:t>. – ИВТОБ, мастер спорта, призёр чемпионата Санкт-Петербурга, призёр универсиады, чемпион Универсиады Санкт-Петербурга в составе команды, чемпион и призёр различных городских и всероссийских соревнований</a:t>
            </a:r>
            <a:endParaRPr lang="ru-RU" sz="1400" dirty="0"/>
          </a:p>
        </p:txBody>
      </p:sp>
      <p:pic>
        <p:nvPicPr>
          <p:cNvPr id="9" name="Рисунок 8" descr="https://pp.userapi.com/c637416/v637416230/49fce/UklDzpEEH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448272" cy="3406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t="11006" b="8291"/>
          <a:stretch/>
        </p:blipFill>
        <p:spPr bwMode="auto">
          <a:xfrm>
            <a:off x="6228184" y="3140968"/>
            <a:ext cx="2564563" cy="3376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6199" y="5085184"/>
            <a:ext cx="4968552" cy="1161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err="1"/>
              <a:t>Демурчян</a:t>
            </a:r>
            <a:r>
              <a:rPr lang="ru-RU" sz="1600" b="1" dirty="0"/>
              <a:t> А</a:t>
            </a:r>
            <a:r>
              <a:rPr lang="ru-RU" sz="1600" dirty="0"/>
              <a:t>. – ИЭТС,  кандидат в мастера спорта, призёр различных городских и всероссийских соревнований</a:t>
            </a:r>
          </a:p>
        </p:txBody>
      </p:sp>
    </p:spTree>
    <p:extLst>
      <p:ext uri="{BB962C8B-B14F-4D97-AF65-F5344CB8AC3E}">
        <p14:creationId xmlns:p14="http://schemas.microsoft.com/office/powerpoint/2010/main" val="2699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записаться?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022229"/>
            <a:ext cx="6048672" cy="5620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ТРЕБОВАНИЯ К ЗАПИСИ: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4709" y="2204864"/>
            <a:ext cx="576064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Подготовительная группа здоровья </a:t>
            </a:r>
            <a:r>
              <a:rPr lang="ru-RU" sz="1600" b="1" dirty="0">
                <a:solidFill>
                  <a:srgbClr val="002060"/>
                </a:solidFill>
              </a:rPr>
              <a:t>со специальным разрешением на занятия единоборствами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4709" y="3025457"/>
            <a:ext cx="5787109" cy="259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Сдача нормативов ОФП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6048" y="3445453"/>
            <a:ext cx="3240360" cy="23042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Нормативы ОФП: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отжимания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брусья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канат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перекладина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прыжок с места в длину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челночный бег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бег на 100 метров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бег на 3 км (для мужчин)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   - бег на 2 км (для женщин)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39952" y="3537012"/>
            <a:ext cx="4552966" cy="165618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РАСПИСАНИЕ: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ДЗЮ ДО:   1</a:t>
            </a:r>
            <a:r>
              <a:rPr lang="en-US" dirty="0" smtClean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:00-22:00      Пн/Ср/Пт/Сб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БОРЬБА:    16:30-1</a:t>
            </a:r>
            <a:r>
              <a:rPr lang="en-US" dirty="0" smtClean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:00      Пн/Чт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САМБО:      19:00-21:00     Вт/Чт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048" y="5949280"/>
            <a:ext cx="8618439" cy="6515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 всем вопросам обращаться к НАМАЗОВУ 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К.  +7(905) 217-84-31</a:t>
            </a:r>
            <a:endParaRPr lang="ru-RU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373216"/>
            <a:ext cx="455296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ЗАПИСЬ НА САЙТЕ: </a:t>
            </a:r>
            <a:r>
              <a:rPr lang="en-US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dl-ifkst.spbstu.ru</a:t>
            </a:r>
            <a:endParaRPr lang="ru-RU" b="1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4709" y="1772816"/>
            <a:ext cx="5744941" cy="259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Основная группа здоровья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нас найти?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80920" cy="54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2"/>
            <a:ext cx="9164532" cy="68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611560" y="428604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Специализация «Единоборства» 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0"/>
            <a:ext cx="857252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Санкт-Петербургский политехнический университет Петра Великого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4282" y="1142984"/>
            <a:ext cx="8758238" cy="96610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</a:rPr>
              <a:t>Цель спортивного единоборства — действуя в рамках установленных правил, проводить приёмы, 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которые </a:t>
            </a:r>
            <a:r>
              <a:rPr lang="ru-RU" sz="1400" dirty="0">
                <a:solidFill>
                  <a:srgbClr val="002060"/>
                </a:solidFill>
              </a:rPr>
              <a:t>могут </a:t>
            </a:r>
            <a:r>
              <a:rPr lang="ru-RU" sz="1400" dirty="0" smtClean="0">
                <a:solidFill>
                  <a:srgbClr val="002060"/>
                </a:solidFill>
              </a:rPr>
              <a:t>поставить </a:t>
            </a:r>
            <a:r>
              <a:rPr lang="ru-RU" sz="1400" dirty="0">
                <a:solidFill>
                  <a:srgbClr val="002060"/>
                </a:solidFill>
              </a:rPr>
              <a:t>соперника </a:t>
            </a:r>
            <a:r>
              <a:rPr lang="ru-RU" sz="1400" dirty="0" smtClean="0">
                <a:solidFill>
                  <a:srgbClr val="002060"/>
                </a:solidFill>
              </a:rPr>
              <a:t> в </a:t>
            </a:r>
            <a:r>
              <a:rPr lang="ru-RU" sz="1400" dirty="0">
                <a:solidFill>
                  <a:srgbClr val="002060"/>
                </a:solidFill>
              </a:rPr>
              <a:t>невыгодное положение, а также, соответственно</a:t>
            </a:r>
            <a:r>
              <a:rPr lang="ru-RU" sz="1400" dirty="0" smtClean="0">
                <a:solidFill>
                  <a:srgbClr val="002060"/>
                </a:solidFill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защититься от аналогичных приёмов </a:t>
            </a:r>
            <a:r>
              <a:rPr lang="ru-RU" sz="1400" dirty="0" smtClean="0">
                <a:solidFill>
                  <a:srgbClr val="002060"/>
                </a:solidFill>
              </a:rPr>
              <a:t>соперника.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178592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0010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0424" name="AutoShape 8" descr="http://tr.stockfresh.com/thumbs/cteconsulting/474088_y%C3%BCzme-stil-su-Internet-dizayn-havu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http://tr.stockfresh.com/thumbs/cteconsulting/474088_y%C3%BCzme-stil-su-Internet-dizayn-havu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8" name="AutoShape 12" descr="http://tr.stockfresh.com/thumbs/cteconsulting/474088_y%C3%BCzme-stil-su-Internet-dizayn-havu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2" name="AutoShape 16" descr="http://tr.stockfresh.com/thumbs/cteconsulting/474088_y%C3%BCzme-stil-su-Internet-dizayn-havuz.jpg"/>
          <p:cNvSpPr>
            <a:spLocks noChangeAspect="1" noChangeArrowheads="1"/>
          </p:cNvSpPr>
          <p:nvPr/>
        </p:nvSpPr>
        <p:spPr bwMode="auto">
          <a:xfrm>
            <a:off x="142844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0001" y="2226696"/>
            <a:ext cx="8686800" cy="78699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Опытные тренеры  ИФКСТ предлагают  студентам  изучить  азы следующих видов  борьбы: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дзю</a:t>
            </a:r>
            <a:r>
              <a:rPr lang="ru-RU" sz="1400" dirty="0" smtClean="0">
                <a:solidFill>
                  <a:schemeClr val="tx1"/>
                </a:solidFill>
              </a:rPr>
              <a:t> до,  самбо, боевое самбо, джиу джитсу, греко-римская и вольная борьба.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42" name="Picture 2" descr="http://sport.spbstu.ru/faces/%D0%BD%D0%B0%D0%BC%D0%B0%D0%B7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071810"/>
            <a:ext cx="1714512" cy="257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44" name="AutoShape 4" descr="https://apf.mail.ru/cgi-bin/readmsg/image.jpg?x-email=tamara-linnik%40mail.ru&amp;id=14165146130000000876%3B0%3B14&amp;mode=attachment&amp;channel&amp;bs&amp;bl&amp;ct&amp;cn&amp;cte&amp;preview=1&amp;exif=1&amp;ps=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apf.mail.ru/cgi-bin/readmsg/image.jpg?id=14165146130000000876%3B0%3B14&amp;x-email=tamara-linnik%40mail.ru&amp;exif=1&amp;bs&amp;bl&amp;ct&amp;cn&amp;c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8" name="AutoShape 8" descr="https://apf.mail.ru/cgi-bin/readmsg/image.jpg?id=14165146130000000876%3B0%3B14&amp;x-email=tamara-linnik%40mail.ru&amp;exif=1&amp;bs&amp;bl&amp;ct&amp;cn&amp;c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5643578"/>
            <a:ext cx="3571900" cy="1077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Руководитель специализации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НАМАЗОВ  АЛИ КНЯЗЕВИЧ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Кандидат физико-математических наук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доцент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3371"/>
            <a:ext cx="1008112" cy="74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1763"/>
            <a:ext cx="360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" y="3149933"/>
            <a:ext cx="2483693" cy="165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7060"/>
          <a:stretch/>
        </p:blipFill>
        <p:spPr>
          <a:xfrm>
            <a:off x="6819661" y="4974998"/>
            <a:ext cx="1967181" cy="1798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15509" r="11282" b="19059"/>
          <a:stretch/>
        </p:blipFill>
        <p:spPr>
          <a:xfrm>
            <a:off x="117468" y="5085184"/>
            <a:ext cx="2510316" cy="160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1" b="21693"/>
          <a:stretch/>
        </p:blipFill>
        <p:spPr>
          <a:xfrm>
            <a:off x="6286512" y="3149933"/>
            <a:ext cx="1913899" cy="169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03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6"/>
          <a:stretch/>
        </p:blipFill>
        <p:spPr>
          <a:xfrm>
            <a:off x="246325" y="459085"/>
            <a:ext cx="2237443" cy="1726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8214"/>
            <a:ext cx="2820358" cy="187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1"/>
          <a:stretch/>
        </p:blipFill>
        <p:spPr>
          <a:xfrm>
            <a:off x="212894" y="3549146"/>
            <a:ext cx="2398080" cy="2279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7838" y="5994035"/>
            <a:ext cx="172819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Джио</a:t>
            </a:r>
            <a:r>
              <a:rPr lang="ru-RU" sz="1200" b="1" dirty="0" smtClean="0">
                <a:solidFill>
                  <a:srgbClr val="002060"/>
                </a:solidFill>
              </a:rPr>
              <a:t>-Джитсу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4"/>
          <a:stretch/>
        </p:blipFill>
        <p:spPr>
          <a:xfrm>
            <a:off x="2942517" y="3676262"/>
            <a:ext cx="2646896" cy="202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83868" y="2780928"/>
            <a:ext cx="176419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Тхек</a:t>
            </a:r>
            <a:r>
              <a:rPr lang="ru-RU" sz="1200" b="1" dirty="0" smtClean="0">
                <a:solidFill>
                  <a:srgbClr val="002060"/>
                </a:solidFill>
              </a:rPr>
              <a:t>-Ван-До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06659" y="2780928"/>
            <a:ext cx="1635337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Боевое Самбо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871" y="2780928"/>
            <a:ext cx="144016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002060"/>
                </a:solidFill>
              </a:rPr>
              <a:t>Дзю</a:t>
            </a:r>
            <a:r>
              <a:rPr lang="ru-RU" sz="1200" b="1" dirty="0" smtClean="0">
                <a:solidFill>
                  <a:srgbClr val="002060"/>
                </a:solidFill>
              </a:rPr>
              <a:t> До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81890" y="5994035"/>
            <a:ext cx="1368152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Каратэ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53" y="298214"/>
            <a:ext cx="2562225" cy="2047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37" y="3529229"/>
            <a:ext cx="2521020" cy="232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74267" y="5994035"/>
            <a:ext cx="144016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Борьба</a:t>
            </a:r>
          </a:p>
        </p:txBody>
      </p:sp>
    </p:spTree>
    <p:extLst>
      <p:ext uri="{BB962C8B-B14F-4D97-AF65-F5344CB8AC3E}">
        <p14:creationId xmlns:p14="http://schemas.microsoft.com/office/powerpoint/2010/main" val="30651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port.spbstu.ru/faces/%D0%BD%D0%B0%D0%BC%D0%B0%D0%B7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266" y="812544"/>
            <a:ext cx="1525737" cy="2292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60430" y="3157203"/>
            <a:ext cx="2487844" cy="694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Руководитель специализации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НАМАЗОВ  АЛИ КНЯЗЕВИЧ</a:t>
            </a:r>
          </a:p>
        </p:txBody>
      </p:sp>
      <p:pic>
        <p:nvPicPr>
          <p:cNvPr id="6" name="Рисунок 5" descr="https://pp.userapi.com/c637416/v637416230/4a0e6/u46a8tmP1KU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/>
          <a:stretch/>
        </p:blipFill>
        <p:spPr bwMode="auto">
          <a:xfrm>
            <a:off x="5921444" y="3789040"/>
            <a:ext cx="1808013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0112" y="6237312"/>
            <a:ext cx="252028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БОНДИН СЕРГЕЙ СЕРГЕЕВИЧ</a:t>
            </a:r>
          </a:p>
        </p:txBody>
      </p:sp>
      <p:pic>
        <p:nvPicPr>
          <p:cNvPr id="8" name="Рисунок 7" descr="https://pp.userapi.com/c837329/v837329230/3faa2/6eazrtBpJsU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3"/>
          <a:stretch/>
        </p:blipFill>
        <p:spPr bwMode="auto">
          <a:xfrm>
            <a:off x="5940151" y="893225"/>
            <a:ext cx="1770600" cy="207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652120" y="3144958"/>
            <a:ext cx="252028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ШАРНИН НИКОЛАЙ ПАВЛОВИЧ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984511" y="121192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ПРЕПОДАВАТЕЛИ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r="17015"/>
          <a:stretch/>
        </p:blipFill>
        <p:spPr>
          <a:xfrm>
            <a:off x="1496564" y="3991590"/>
            <a:ext cx="1583140" cy="214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3023" y="6237312"/>
            <a:ext cx="2810221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ЕВСЕЕВ ВЛАДИМИР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24631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87409" cy="294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6" y="336542"/>
            <a:ext cx="5112568" cy="1508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Руководитель специализации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НАМАЗОВ  АЛИ КНЯЗЕВИЧ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4 Дан по </a:t>
            </a:r>
            <a:r>
              <a:rPr lang="ru-RU" sz="1600" b="1" dirty="0" err="1" smtClean="0">
                <a:solidFill>
                  <a:srgbClr val="002060"/>
                </a:solidFill>
              </a:rPr>
              <a:t>Дзю</a:t>
            </a:r>
            <a:r>
              <a:rPr lang="ru-RU" sz="1600" b="1" dirty="0" smtClean="0">
                <a:solidFill>
                  <a:srgbClr val="002060"/>
                </a:solidFill>
              </a:rPr>
              <a:t> До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9409" y="2108488"/>
            <a:ext cx="6228184" cy="122413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Ведёт элективные курсы физической культуры. </a:t>
            </a:r>
          </a:p>
          <a:p>
            <a:pPr algn="ctr">
              <a:lnSpc>
                <a:spcPct val="80000"/>
              </a:lnSpc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Является действующим тренером сборных по Дзю До и Джиу-джитсу. </a:t>
            </a:r>
          </a:p>
          <a:p>
            <a:pPr algn="ctr">
              <a:lnSpc>
                <a:spcPct val="80000"/>
              </a:lnSpc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Курирует каратэ </a:t>
            </a:r>
            <a:r>
              <a:rPr lang="en-US" sz="1400" b="1" dirty="0" smtClean="0">
                <a:solidFill>
                  <a:schemeClr val="tx1"/>
                </a:solidFill>
              </a:rPr>
              <a:t>WKF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</a:rPr>
              <a:t>кэкусинкай</a:t>
            </a:r>
            <a:r>
              <a:rPr lang="ru-RU" sz="1400" b="1" dirty="0" smtClean="0">
                <a:solidFill>
                  <a:schemeClr val="tx1"/>
                </a:solidFill>
              </a:rPr>
              <a:t> и Тхек-Ван-До </a:t>
            </a:r>
            <a:r>
              <a:rPr lang="en-US" sz="1400" b="1" dirty="0" smtClean="0">
                <a:solidFill>
                  <a:schemeClr val="tx1"/>
                </a:solidFill>
              </a:rPr>
              <a:t>ITF </a:t>
            </a:r>
            <a:r>
              <a:rPr lang="ru-RU" sz="1400" b="1" dirty="0" smtClean="0">
                <a:solidFill>
                  <a:schemeClr val="tx1"/>
                </a:solidFill>
              </a:rPr>
              <a:t>и </a:t>
            </a:r>
            <a:r>
              <a:rPr lang="en-US" sz="1400" b="1" dirty="0" smtClean="0">
                <a:solidFill>
                  <a:schemeClr val="tx1"/>
                </a:solidFill>
              </a:rPr>
              <a:t>WTF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645024"/>
            <a:ext cx="4031967" cy="268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031968" cy="268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13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2881" y="336542"/>
            <a:ext cx="5112568" cy="1508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ШАРНИН НИКОЛАЙ ПАВЛОВИЧ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Является педагогом СпБПУ уже более 40 лет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9409" y="2108488"/>
            <a:ext cx="6228184" cy="10324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Ведёт элективные курсы физической культуры. </a:t>
            </a:r>
          </a:p>
          <a:p>
            <a:pPr algn="ctr">
              <a:lnSpc>
                <a:spcPct val="80000"/>
              </a:lnSpc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Является действующим тренером сборной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 по Вольной и Греко-Римской борьбе. </a:t>
            </a:r>
          </a:p>
        </p:txBody>
      </p:sp>
      <p:pic>
        <p:nvPicPr>
          <p:cNvPr id="8" name="Рисунок 7" descr="https://pp.userapi.com/c837329/v837329230/3faa2/6eazrtBpJs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3"/>
          <a:stretch/>
        </p:blipFill>
        <p:spPr bwMode="auto">
          <a:xfrm>
            <a:off x="179512" y="190582"/>
            <a:ext cx="2304257" cy="2734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slovosti.ru/image/photo/3496_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6998"/>
            <a:ext cx="4334371" cy="2904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csp38.ru/wp-content/uploads/2017/03/71d0243b3d5d6fb5e2c46aa345a9a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78" y="3536560"/>
            <a:ext cx="4288010" cy="285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65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336542"/>
            <a:ext cx="5112568" cy="932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БОНДИН СЕРГЕЙ СЕРГЕЕВИЧ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9409" y="1916832"/>
            <a:ext cx="6228184" cy="122413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Является действующим тренером сборной по Самбо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821"/>
            <a:ext cx="3667894" cy="2850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KXkLiB8oGz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3803734"/>
            <a:ext cx="3672737" cy="266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s://pp.userapi.com/c637416/v637416230/4a0e6/u46a8tmP1KU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/>
          <a:stretch/>
        </p:blipFill>
        <p:spPr bwMode="auto">
          <a:xfrm>
            <a:off x="179512" y="336542"/>
            <a:ext cx="2232248" cy="280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3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336542"/>
            <a:ext cx="5112568" cy="860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ЕВСЕЕВ ВЛАДИМИР ВЛАДИМИРОВИЧ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Кандидат педагогических наук,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Доцент кафедры «спортивных дисциплин»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61271" y="1700260"/>
            <a:ext cx="5741737" cy="8164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Ведёт элективные курсы физической культуры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r="14246"/>
          <a:stretch/>
        </p:blipFill>
        <p:spPr>
          <a:xfrm>
            <a:off x="251520" y="366214"/>
            <a:ext cx="2088232" cy="26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2" r="6602"/>
          <a:stretch/>
        </p:blipFill>
        <p:spPr>
          <a:xfrm>
            <a:off x="4905488" y="3017179"/>
            <a:ext cx="3482936" cy="352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r="17914"/>
          <a:stretch/>
        </p:blipFill>
        <p:spPr>
          <a:xfrm>
            <a:off x="467544" y="3198046"/>
            <a:ext cx="3456384" cy="336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0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043608" y="260648"/>
            <a:ext cx="702714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достижения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052736"/>
            <a:ext cx="5904656" cy="36004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400" dirty="0"/>
              <a:t>Участвуя в чемпионатах ВУЗов Санкт-Петербурга </a:t>
            </a:r>
            <a:r>
              <a:rPr lang="ru-RU" sz="1400" dirty="0" smtClean="0"/>
              <a:t>единоборцы </a:t>
            </a:r>
          </a:p>
          <a:p>
            <a:r>
              <a:rPr lang="ru-RU" sz="1400" dirty="0" smtClean="0"/>
              <a:t>занимают </a:t>
            </a:r>
            <a:r>
              <a:rPr lang="ru-RU" sz="1400" dirty="0"/>
              <a:t>лидирующие </a:t>
            </a:r>
            <a:r>
              <a:rPr lang="ru-RU" sz="1400" dirty="0" smtClean="0"/>
              <a:t>позиции</a:t>
            </a:r>
            <a:r>
              <a:rPr lang="en-US" sz="1400" dirty="0" smtClean="0"/>
              <a:t>. </a:t>
            </a:r>
            <a:r>
              <a:rPr lang="ru-RU" sz="1400" dirty="0" smtClean="0"/>
              <a:t>Результаты за 2016</a:t>
            </a:r>
            <a:r>
              <a:rPr lang="en-US" sz="1400" dirty="0" smtClean="0"/>
              <a:t>/</a:t>
            </a:r>
            <a:r>
              <a:rPr lang="ru-RU" sz="1400" dirty="0" smtClean="0"/>
              <a:t>2017 </a:t>
            </a:r>
            <a:r>
              <a:rPr lang="ru-RU" sz="1400" dirty="0" err="1" smtClean="0"/>
              <a:t>уч.год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 smtClean="0"/>
              <a:t>    Вольная </a:t>
            </a:r>
            <a:r>
              <a:rPr lang="ru-RU" sz="1400" dirty="0"/>
              <a:t>борьба – 2 место</a:t>
            </a:r>
          </a:p>
          <a:p>
            <a:r>
              <a:rPr lang="ru-RU" sz="1400" dirty="0" smtClean="0"/>
              <a:t>    Греко-римская </a:t>
            </a:r>
            <a:r>
              <a:rPr lang="ru-RU" sz="1400" dirty="0"/>
              <a:t>борьба – 3 место</a:t>
            </a:r>
          </a:p>
          <a:p>
            <a:r>
              <a:rPr lang="ru-RU" sz="1400" dirty="0" smtClean="0"/>
              <a:t>    Самбо </a:t>
            </a:r>
            <a:r>
              <a:rPr lang="ru-RU" sz="1400" dirty="0"/>
              <a:t>(муж.) </a:t>
            </a:r>
            <a:r>
              <a:rPr lang="ru-RU" sz="1400" dirty="0" smtClean="0"/>
              <a:t>– </a:t>
            </a:r>
            <a:r>
              <a:rPr lang="ru-RU" sz="1400" dirty="0"/>
              <a:t>3 место</a:t>
            </a:r>
          </a:p>
          <a:p>
            <a:r>
              <a:rPr lang="ru-RU" sz="1400" dirty="0" smtClean="0"/>
              <a:t>    Боевое </a:t>
            </a:r>
            <a:r>
              <a:rPr lang="ru-RU" sz="1400" dirty="0"/>
              <a:t>самбо – 3 </a:t>
            </a:r>
            <a:r>
              <a:rPr lang="ru-RU" sz="1400" dirty="0" smtClean="0"/>
              <a:t>место</a:t>
            </a:r>
            <a:endParaRPr lang="ru-RU" sz="1400" dirty="0"/>
          </a:p>
          <a:p>
            <a:r>
              <a:rPr lang="ru-RU" sz="1400" dirty="0" smtClean="0"/>
              <a:t>    Дзюдо </a:t>
            </a:r>
            <a:r>
              <a:rPr lang="ru-RU" sz="1400" dirty="0"/>
              <a:t>(жен.) : 1 место;  (муж.) – 2 место</a:t>
            </a:r>
          </a:p>
          <a:p>
            <a:r>
              <a:rPr lang="ru-RU" sz="1400" dirty="0" smtClean="0"/>
              <a:t>    Джиу-джитсу</a:t>
            </a:r>
            <a:r>
              <a:rPr lang="ru-RU" sz="1400" dirty="0"/>
              <a:t>: (</a:t>
            </a:r>
            <a:r>
              <a:rPr lang="ru-RU" sz="1400" dirty="0" smtClean="0"/>
              <a:t>ж</a:t>
            </a:r>
            <a:r>
              <a:rPr lang="en-US" sz="1400" dirty="0" smtClean="0"/>
              <a:t>/</a:t>
            </a:r>
            <a:r>
              <a:rPr lang="ru-RU" sz="1400" dirty="0" smtClean="0"/>
              <a:t>м)  </a:t>
            </a:r>
            <a:r>
              <a:rPr lang="ru-RU" sz="1400" dirty="0"/>
              <a:t>- 2 </a:t>
            </a:r>
            <a:r>
              <a:rPr lang="ru-RU" sz="1400" dirty="0" smtClean="0"/>
              <a:t>место Ч. ВУЗов СПб и России</a:t>
            </a:r>
            <a:endParaRPr lang="ru-RU" sz="1400" dirty="0"/>
          </a:p>
          <a:p>
            <a:r>
              <a:rPr lang="ru-RU" sz="1400" dirty="0" smtClean="0"/>
              <a:t>    Каратэ </a:t>
            </a:r>
            <a:r>
              <a:rPr lang="en-US" sz="1400" dirty="0"/>
              <a:t>WKF </a:t>
            </a:r>
            <a:r>
              <a:rPr lang="ru-RU" sz="1400" dirty="0"/>
              <a:t>: (ж</a:t>
            </a:r>
            <a:r>
              <a:rPr lang="en-US" sz="1400" dirty="0"/>
              <a:t>/</a:t>
            </a:r>
            <a:r>
              <a:rPr lang="ru-RU" sz="1400" dirty="0"/>
              <a:t>м) – 2 </a:t>
            </a:r>
            <a:r>
              <a:rPr lang="ru-RU" sz="1400" dirty="0" smtClean="0"/>
              <a:t>место</a:t>
            </a:r>
          </a:p>
          <a:p>
            <a:r>
              <a:rPr lang="ru-RU" sz="1400" dirty="0" smtClean="0"/>
              <a:t>    </a:t>
            </a:r>
            <a:r>
              <a:rPr lang="ru-RU" sz="1400" dirty="0" err="1" smtClean="0"/>
              <a:t>Кэкусинкай</a:t>
            </a:r>
            <a:r>
              <a:rPr lang="ru-RU" sz="1400" dirty="0" smtClean="0"/>
              <a:t> </a:t>
            </a:r>
            <a:r>
              <a:rPr lang="ru-RU" sz="1400" dirty="0"/>
              <a:t>(ж</a:t>
            </a:r>
            <a:r>
              <a:rPr lang="en-US" sz="1400" dirty="0"/>
              <a:t>/</a:t>
            </a:r>
            <a:r>
              <a:rPr lang="ru-RU" sz="1400" dirty="0"/>
              <a:t>м</a:t>
            </a:r>
            <a:r>
              <a:rPr lang="ru-RU" sz="1400" dirty="0" smtClean="0"/>
              <a:t>) – </a:t>
            </a:r>
            <a:r>
              <a:rPr lang="ru-RU" sz="1400" dirty="0"/>
              <a:t>3 </a:t>
            </a:r>
            <a:r>
              <a:rPr lang="ru-RU" sz="1400" dirty="0" smtClean="0"/>
              <a:t>место</a:t>
            </a:r>
          </a:p>
          <a:p>
            <a:r>
              <a:rPr lang="ru-RU" sz="1400" dirty="0" smtClean="0"/>
              <a:t>    Тхэквондо </a:t>
            </a:r>
            <a:r>
              <a:rPr lang="en-US" sz="1400" dirty="0"/>
              <a:t>ITF</a:t>
            </a:r>
            <a:r>
              <a:rPr lang="ru-RU" sz="1400" dirty="0"/>
              <a:t>: (ж</a:t>
            </a:r>
            <a:r>
              <a:rPr lang="en-US" sz="1400" dirty="0"/>
              <a:t>/</a:t>
            </a:r>
            <a:r>
              <a:rPr lang="ru-RU" sz="1400" dirty="0"/>
              <a:t>м) – 3 </a:t>
            </a:r>
            <a:r>
              <a:rPr lang="ru-RU" sz="1400" dirty="0" smtClean="0"/>
              <a:t>место</a:t>
            </a:r>
            <a:endParaRPr lang="ru-RU" sz="1400" dirty="0"/>
          </a:p>
          <a:p>
            <a:r>
              <a:rPr lang="ru-RU" sz="1400" dirty="0" smtClean="0"/>
              <a:t>    Тхэквондо </a:t>
            </a:r>
            <a:r>
              <a:rPr lang="en-US" sz="1400" dirty="0"/>
              <a:t>WTF</a:t>
            </a:r>
            <a:r>
              <a:rPr lang="ru-RU" sz="1400" dirty="0"/>
              <a:t>: (ж</a:t>
            </a:r>
            <a:r>
              <a:rPr lang="en-US" sz="1400" dirty="0"/>
              <a:t>/</a:t>
            </a:r>
            <a:r>
              <a:rPr lang="ru-RU" sz="1400" dirty="0"/>
              <a:t>м) – 3 </a:t>
            </a:r>
            <a:r>
              <a:rPr lang="ru-RU" sz="1400" dirty="0" smtClean="0"/>
              <a:t>место</a:t>
            </a:r>
          </a:p>
          <a:p>
            <a:r>
              <a:rPr lang="ru-RU" sz="1400" dirty="0" smtClean="0"/>
              <a:t>    ММА </a:t>
            </a:r>
            <a:r>
              <a:rPr lang="ru-RU" sz="1400" dirty="0"/>
              <a:t>студенческая лига: 1 </a:t>
            </a:r>
            <a:r>
              <a:rPr lang="ru-RU" sz="1400" dirty="0" smtClean="0"/>
              <a:t>место</a:t>
            </a:r>
          </a:p>
          <a:p>
            <a:r>
              <a:rPr lang="ru-RU" sz="1400" dirty="0" smtClean="0"/>
              <a:t>    Чемпионат Санкт-Петербурга,  России, </a:t>
            </a:r>
          </a:p>
          <a:p>
            <a:r>
              <a:rPr lang="ru-RU" sz="1400" dirty="0" smtClean="0"/>
              <a:t>    Грэпплингу </a:t>
            </a:r>
            <a:r>
              <a:rPr lang="ru-RU" sz="1400" dirty="0"/>
              <a:t>(муж.,жен.) – 1 место</a:t>
            </a:r>
          </a:p>
          <a:p>
            <a:r>
              <a:rPr lang="ru-RU" sz="1400" dirty="0" smtClean="0"/>
              <a:t>    Панкратион </a:t>
            </a:r>
            <a:r>
              <a:rPr lang="ru-RU" sz="1400" dirty="0"/>
              <a:t>(муж.) – 1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716016" cy="26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949385"/>
            <a:ext cx="3816424" cy="16301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Женская сборная СПбПУ по </a:t>
            </a:r>
            <a:r>
              <a:rPr lang="ru-RU" sz="1600" b="1" dirty="0" err="1">
                <a:solidFill>
                  <a:srgbClr val="002060"/>
                </a:solidFill>
              </a:rPr>
              <a:t>Дзю</a:t>
            </a:r>
            <a:r>
              <a:rPr lang="ru-RU" sz="1600" b="1" dirty="0">
                <a:solidFill>
                  <a:srgbClr val="002060"/>
                </a:solidFill>
              </a:rPr>
              <a:t> До: Четырёхкратные победители чемпионатов </a:t>
            </a:r>
            <a:r>
              <a:rPr lang="ru-RU" sz="1600" b="1" dirty="0" smtClean="0">
                <a:solidFill>
                  <a:srgbClr val="002060"/>
                </a:solidFill>
              </a:rPr>
              <a:t>ВУЗов, </a:t>
            </a:r>
            <a:r>
              <a:rPr lang="ru-RU" sz="1600" b="1" dirty="0">
                <a:solidFill>
                  <a:srgbClr val="002060"/>
                </a:solidFill>
              </a:rPr>
              <a:t>бронзовые призёры чемпионата России среди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9148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ytech_presentation.potx" id="{0C3B3220-C52F-CE4F-9D40-4AE4710B99FC}" vid="{79B74601-811A-364F-91C2-904BAD2FC0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679</TotalTime>
  <Words>899</Words>
  <Application>Microsoft Office PowerPoint</Application>
  <PresentationFormat>Экран (4:3)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Воздушный поток</vt:lpstr>
      <vt:lpstr>Polytech_theme</vt:lpstr>
      <vt:lpstr>Специализация «Единоборства»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Tomara</dc:creator>
  <cp:lastModifiedBy>Alina</cp:lastModifiedBy>
  <cp:revision>43</cp:revision>
  <dcterms:created xsi:type="dcterms:W3CDTF">2017-06-28T11:14:59Z</dcterms:created>
  <dcterms:modified xsi:type="dcterms:W3CDTF">2017-07-03T11:08:12Z</dcterms:modified>
</cp:coreProperties>
</file>